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45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平川 勝吾" initials="平川" lastIdx="1" clrIdx="0">
    <p:extLst>
      <p:ext uri="{19B8F6BF-5375-455C-9EA6-DF929625EA0E}">
        <p15:presenceInfo xmlns:p15="http://schemas.microsoft.com/office/powerpoint/2012/main" userId="e67f8ec77b9d615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58" autoAdjust="0"/>
    <p:restoredTop sz="93820" autoAdjust="0"/>
  </p:normalViewPr>
  <p:slideViewPr>
    <p:cSldViewPr snapToGrid="0">
      <p:cViewPr varScale="1">
        <p:scale>
          <a:sx n="54" d="100"/>
          <a:sy n="54" d="100"/>
        </p:scale>
        <p:origin x="102" y="780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A680E-D837-430A-A8FD-BC604BDFD15C}" type="datetimeFigureOut">
              <a:rPr kumimoji="1" lang="ja-JP" altLang="en-US" smtClean="0"/>
              <a:t>2022/10/24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E325D7-1ADC-4626-A161-9C24A4E569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6125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4BEB16-E338-BE73-C48D-FECC7195E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6ED3883-2638-5840-3D1F-580CF86EF8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0E0A115-BFF9-B1B3-F560-5D163F40F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1106-732C-45B3-9957-F19C8EA8DBC5}" type="datetimeFigureOut">
              <a:rPr kumimoji="1" lang="ja-JP" altLang="en-US" smtClean="0"/>
              <a:t>2022/10/24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85380A4-5B97-1509-33B6-BAF95340C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4E1D58D-C054-1405-1DE8-09A823056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C788-AE26-48A9-8F4F-8273B5D27F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7128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41B7BE-0F61-2373-0F81-7CE2C0C79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2F5325E-C945-9278-1228-5379D58938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16F6F16-2704-5DFD-81D5-762B37259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1106-732C-45B3-9957-F19C8EA8DBC5}" type="datetimeFigureOut">
              <a:rPr kumimoji="1" lang="ja-JP" altLang="en-US" smtClean="0"/>
              <a:t>2022/10/24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15D88BB-2977-FBE8-2EF1-EC36EAABB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B0570D6-4893-0AA7-9B6D-3D7AD49FB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C788-AE26-48A9-8F4F-8273B5D27F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4216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F72ECDA-6714-DEC9-4599-78A121EA58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781A34F-224B-F9FC-AE00-D449239E5D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6946E34-ED30-AA7C-6067-3ECD29588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1106-732C-45B3-9957-F19C8EA8DBC5}" type="datetimeFigureOut">
              <a:rPr kumimoji="1" lang="ja-JP" altLang="en-US" smtClean="0"/>
              <a:t>2022/10/24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A5A55AC-762D-91D4-04B7-6543DEC0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D851510-1A48-49ED-D1F8-548D2724C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C788-AE26-48A9-8F4F-8273B5D27F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1285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2E8277-8BC0-BF12-17E4-90E0056A7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B63E97E-A0AC-8301-52F2-8563319EF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EF4C0E8-92BE-0C79-20F6-402087855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1106-732C-45B3-9957-F19C8EA8DBC5}" type="datetimeFigureOut">
              <a:rPr kumimoji="1" lang="ja-JP" altLang="en-US" smtClean="0"/>
              <a:t>2022/10/24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CE8570F-037A-117C-5267-A6A692518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FB67DBF-424D-2EC8-856B-3DD038819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C788-AE26-48A9-8F4F-8273B5D27F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6329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C8577A-2013-29E7-F33D-BFA549858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CFD2DE9-900B-CD24-163C-6FF117294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FAA6531-4970-7766-A2FD-313CC6211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1106-732C-45B3-9957-F19C8EA8DBC5}" type="datetimeFigureOut">
              <a:rPr kumimoji="1" lang="ja-JP" altLang="en-US" smtClean="0"/>
              <a:t>2022/10/24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D156264-B821-1FF8-F76D-E140E4B5D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A9D4158-BE8A-2A90-4B2C-900C96C69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C788-AE26-48A9-8F4F-8273B5D27F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3173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94073E-AB98-C20D-CE48-C3B3B8AA4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A8D59E-AB59-E9D2-7F1F-F3012846A5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C5F4841-D92F-44B3-CEB0-9FDEE79F6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CAFF863-9A35-6B00-6B21-9BDDE5804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1106-732C-45B3-9957-F19C8EA8DBC5}" type="datetimeFigureOut">
              <a:rPr kumimoji="1" lang="ja-JP" altLang="en-US" smtClean="0"/>
              <a:t>2022/10/24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DCF2FF5-3DD1-6B04-BDEE-E1D568ED5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AF3E9D0-5356-B967-C6C6-174DCD5E4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C788-AE26-48A9-8F4F-8273B5D27F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0401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7E1303-46B5-28A4-95C5-043E7F908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75EF015-7CF0-CC0C-BA86-1B5D72EC1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37E7626-CB08-36E3-061B-67D9A250DA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9A52DCF-8E1E-54EE-EA64-CDD6164D8F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8BF195C-31B1-DBE1-F8B3-21466D81F9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52BF9F9-FE8D-0BAD-C047-B69E705C8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1106-732C-45B3-9957-F19C8EA8DBC5}" type="datetimeFigureOut">
              <a:rPr kumimoji="1" lang="ja-JP" altLang="en-US" smtClean="0"/>
              <a:t>2022/10/24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4324BE0-C468-2E43-9686-E97FBC48C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C98081F-C1C4-A130-E743-8D2C97CDD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C788-AE26-48A9-8F4F-8273B5D27F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6612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36ED1C-8D05-F9D1-FD71-8B3C2147F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48DB3C5-7218-F9B8-6BDA-BB04BC261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1106-732C-45B3-9957-F19C8EA8DBC5}" type="datetimeFigureOut">
              <a:rPr kumimoji="1" lang="ja-JP" altLang="en-US" smtClean="0"/>
              <a:t>2022/10/24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10108A2-59A2-8B8F-0702-E50764F22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4A700E1-AF58-4798-DE5E-C854DB8DB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C788-AE26-48A9-8F4F-8273B5D27F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1182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80A630A-508E-9B96-29AA-DC68971C5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1106-732C-45B3-9957-F19C8EA8DBC5}" type="datetimeFigureOut">
              <a:rPr kumimoji="1" lang="ja-JP" altLang="en-US" smtClean="0"/>
              <a:t>2022/10/24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2DA4F07-EB87-C617-0F21-381C870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CC063B2-E503-C9FE-D6A8-C7AF81FB3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C788-AE26-48A9-8F4F-8273B5D27F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0432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141B1E-D35F-8627-1E9B-BA9DBC56F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DCED8B7-5F6F-ABE3-9D40-CAF3DCCE5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1DC3E85-F6B9-CAEB-B334-FC023ACC21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709F205-1ED9-8494-EF4A-D5A0A8FB4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1106-732C-45B3-9957-F19C8EA8DBC5}" type="datetimeFigureOut">
              <a:rPr kumimoji="1" lang="ja-JP" altLang="en-US" smtClean="0"/>
              <a:t>2022/10/24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1A46772-0503-1C35-C734-4B6B36205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D26EA2F-BEF0-ACA3-327D-71840275C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C788-AE26-48A9-8F4F-8273B5D27F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7149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4CFBA9-F833-49DA-6BD3-E7F09AA83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B549E40-6AC4-4003-CB00-A8F7E70F60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4B45FE0-B4D2-05E3-1A83-5BB38B265E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F415C78-FF7E-1B8A-C989-7EB357E5D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1106-732C-45B3-9957-F19C8EA8DBC5}" type="datetimeFigureOut">
              <a:rPr kumimoji="1" lang="ja-JP" altLang="en-US" smtClean="0"/>
              <a:t>2022/10/24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226B8FE-F582-6913-EA94-7367DC06D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9FD6EBD-720D-A282-2E47-77B95E777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C788-AE26-48A9-8F4F-8273B5D27F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6254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B261968-F589-2965-2441-4E42987B4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5E81111-B2D6-C4A0-390B-2F7949A2F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EDBC3C7-3237-A812-0EB9-0239796700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71106-732C-45B3-9957-F19C8EA8DBC5}" type="datetimeFigureOut">
              <a:rPr kumimoji="1" lang="ja-JP" altLang="en-US" smtClean="0"/>
              <a:t>2022/10/24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30CCA8-34AF-3AE6-0254-A963F171A6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65E7973-2A04-20C1-7D47-DB442654E1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3C788-AE26-48A9-8F4F-8273B5D27F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93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2F3A472A-59E0-A397-42E6-0476E6270A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77" t="2441" b="24009"/>
          <a:stretch/>
        </p:blipFill>
        <p:spPr>
          <a:xfrm>
            <a:off x="735105" y="906929"/>
            <a:ext cx="8069737" cy="50441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8881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35937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平川 勝吾</dc:creator>
  <cp:lastModifiedBy>マリンテクノ 尾道海技学院</cp:lastModifiedBy>
  <cp:revision>18</cp:revision>
  <dcterms:created xsi:type="dcterms:W3CDTF">2022-09-05T01:25:38Z</dcterms:created>
  <dcterms:modified xsi:type="dcterms:W3CDTF">2022-10-24T07:50:22Z</dcterms:modified>
</cp:coreProperties>
</file>